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8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168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63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87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69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74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425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05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16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52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75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32B0E-3FC0-479B-9460-3037E599AC18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03DAF-C09D-4167-8297-896BFC257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302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121"/>
          <p:cNvSpPr/>
          <p:nvPr/>
        </p:nvSpPr>
        <p:spPr>
          <a:xfrm>
            <a:off x="5511519" y="-2203"/>
            <a:ext cx="36004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3575720" y="0"/>
            <a:ext cx="1944216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1703512" y="0"/>
            <a:ext cx="1872208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847528" y="505547"/>
            <a:ext cx="158417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Dry </a:t>
            </a:r>
            <a:r>
              <a:rPr lang="en-GB" sz="1400" dirty="0" err="1" smtClean="0">
                <a:solidFill>
                  <a:schemeClr val="tx1"/>
                </a:solidFill>
              </a:rPr>
              <a:t>Ashing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47528" y="1628800"/>
            <a:ext cx="158417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Digestion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53938" y="3456786"/>
            <a:ext cx="158417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Dissolution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53938" y="4766955"/>
            <a:ext cx="158417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chemeClr val="tx1"/>
                </a:solidFill>
              </a:rPr>
              <a:t>Sr</a:t>
            </a:r>
            <a:r>
              <a:rPr lang="en-GB" sz="1400" dirty="0" smtClean="0">
                <a:solidFill>
                  <a:schemeClr val="tx1"/>
                </a:solidFill>
              </a:rPr>
              <a:t> separation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47528" y="5949280"/>
            <a:ext cx="158417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Counting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19737" y="620689"/>
            <a:ext cx="1663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Incomplete combustion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66828" y="230452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Temp</a:t>
            </a:r>
            <a:r>
              <a:rPr lang="en-GB" sz="10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08351" y="1139200"/>
            <a:ext cx="5277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Matrix</a:t>
            </a:r>
          </a:p>
        </p:txBody>
      </p:sp>
      <p:cxnSp>
        <p:nvCxnSpPr>
          <p:cNvPr id="16" name="Elbow Connector 15"/>
          <p:cNvCxnSpPr>
            <a:stCxn id="4" idx="3"/>
            <a:endCxn id="9" idx="1"/>
          </p:cNvCxnSpPr>
          <p:nvPr/>
        </p:nvCxnSpPr>
        <p:spPr>
          <a:xfrm>
            <a:off x="3431704" y="757576"/>
            <a:ext cx="288032" cy="161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>
            <a:off x="5394723" y="767311"/>
            <a:ext cx="726453" cy="5074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719737" y="1740717"/>
            <a:ext cx="1497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Incomplete </a:t>
            </a:r>
            <a:r>
              <a:rPr lang="en-GB" sz="1200" dirty="0" smtClean="0"/>
              <a:t>digestion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096001" y="1912200"/>
            <a:ext cx="9877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Acid ineffective</a:t>
            </a:r>
            <a:endParaRPr lang="en-GB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9343015" y="1739309"/>
            <a:ext cx="11208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Acid Composition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43016" y="1955333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Acid Strength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20659" y="2453520"/>
            <a:ext cx="11384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Insufficient mixing</a:t>
            </a:r>
            <a:endParaRPr lang="en-GB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9374829" y="2211385"/>
            <a:ext cx="11641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Time for Digestion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2" name="Elbow Connector 41"/>
          <p:cNvCxnSpPr>
            <a:stCxn id="5" idx="3"/>
            <a:endCxn id="31" idx="1"/>
          </p:cNvCxnSpPr>
          <p:nvPr/>
        </p:nvCxnSpPr>
        <p:spPr>
          <a:xfrm flipV="1">
            <a:off x="3431704" y="1879216"/>
            <a:ext cx="288032" cy="16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31" idx="3"/>
            <a:endCxn id="32" idx="1"/>
          </p:cNvCxnSpPr>
          <p:nvPr/>
        </p:nvCxnSpPr>
        <p:spPr>
          <a:xfrm>
            <a:off x="5228292" y="1879216"/>
            <a:ext cx="867709" cy="156094"/>
          </a:xfrm>
          <a:prstGeom prst="bentConnector3">
            <a:avLst>
              <a:gd name="adj1" fmla="val 4462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32" idx="3"/>
            <a:endCxn id="33" idx="1"/>
          </p:cNvCxnSpPr>
          <p:nvPr/>
        </p:nvCxnSpPr>
        <p:spPr>
          <a:xfrm flipV="1">
            <a:off x="7080565" y="1862420"/>
            <a:ext cx="2262450" cy="17289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2" idx="3"/>
            <a:endCxn id="34" idx="1"/>
          </p:cNvCxnSpPr>
          <p:nvPr/>
        </p:nvCxnSpPr>
        <p:spPr>
          <a:xfrm>
            <a:off x="7080565" y="2035311"/>
            <a:ext cx="2262450" cy="431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hape 148"/>
          <p:cNvCxnSpPr>
            <a:stCxn id="7" idx="3"/>
          </p:cNvCxnSpPr>
          <p:nvPr/>
        </p:nvCxnSpPr>
        <p:spPr>
          <a:xfrm flipV="1">
            <a:off x="3438114" y="1875839"/>
            <a:ext cx="2009814" cy="3143144"/>
          </a:xfrm>
          <a:prstGeom prst="bentConnector2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>
            <a:stCxn id="4" idx="2"/>
            <a:endCxn id="5" idx="0"/>
          </p:cNvCxnSpPr>
          <p:nvPr/>
        </p:nvCxnSpPr>
        <p:spPr>
          <a:xfrm>
            <a:off x="2639616" y="1009604"/>
            <a:ext cx="0" cy="6191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>
            <a:stCxn id="5" idx="2"/>
            <a:endCxn id="6" idx="0"/>
          </p:cNvCxnSpPr>
          <p:nvPr/>
        </p:nvCxnSpPr>
        <p:spPr>
          <a:xfrm>
            <a:off x="2639616" y="2132856"/>
            <a:ext cx="6410" cy="1323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6" idx="2"/>
            <a:endCxn id="7" idx="0"/>
          </p:cNvCxnSpPr>
          <p:nvPr/>
        </p:nvCxnSpPr>
        <p:spPr>
          <a:xfrm>
            <a:off x="2646026" y="3960842"/>
            <a:ext cx="0" cy="806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>
            <a:stCxn id="7" idx="2"/>
            <a:endCxn id="8" idx="0"/>
          </p:cNvCxnSpPr>
          <p:nvPr/>
        </p:nvCxnSpPr>
        <p:spPr>
          <a:xfrm flipH="1">
            <a:off x="2639616" y="5271011"/>
            <a:ext cx="6410" cy="6782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9336360" y="443165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chemeClr val="accent2">
                    <a:lumMod val="75000"/>
                  </a:schemeClr>
                </a:solidFill>
              </a:rPr>
              <a:t>Sample 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Composition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9336360" y="628992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chemeClr val="accent2">
                    <a:lumMod val="75000"/>
                  </a:schemeClr>
                </a:solidFill>
              </a:rPr>
              <a:t>Mass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9336361" y="845016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chemeClr val="accent2">
                    <a:lumMod val="75000"/>
                  </a:schemeClr>
                </a:solidFill>
              </a:rPr>
              <a:t>Physical </a:t>
            </a:r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Form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7" name="Elbow Connector 176"/>
          <p:cNvCxnSpPr>
            <a:endCxn id="173" idx="1"/>
          </p:cNvCxnSpPr>
          <p:nvPr/>
        </p:nvCxnSpPr>
        <p:spPr>
          <a:xfrm flipV="1">
            <a:off x="6636060" y="566276"/>
            <a:ext cx="2700300" cy="6968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Elbow Connector 178"/>
          <p:cNvCxnSpPr>
            <a:endCxn id="174" idx="1"/>
          </p:cNvCxnSpPr>
          <p:nvPr/>
        </p:nvCxnSpPr>
        <p:spPr>
          <a:xfrm flipV="1">
            <a:off x="6636060" y="752103"/>
            <a:ext cx="2700300" cy="52269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Elbow Connector 180"/>
          <p:cNvCxnSpPr>
            <a:endCxn id="175" idx="1"/>
          </p:cNvCxnSpPr>
          <p:nvPr/>
        </p:nvCxnSpPr>
        <p:spPr>
          <a:xfrm flipV="1">
            <a:off x="6636060" y="968127"/>
            <a:ext cx="2700301" cy="3100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Elbow Connector 234"/>
          <p:cNvCxnSpPr>
            <a:stCxn id="9" idx="3"/>
            <a:endCxn id="10" idx="1"/>
          </p:cNvCxnSpPr>
          <p:nvPr/>
        </p:nvCxnSpPr>
        <p:spPr>
          <a:xfrm flipV="1">
            <a:off x="5383590" y="353562"/>
            <a:ext cx="3983239" cy="40562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1991545" y="0"/>
            <a:ext cx="1336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Critical path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223793" y="0"/>
            <a:ext cx="66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Risks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807969" y="0"/>
            <a:ext cx="2089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Contributing factors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9118090" y="0"/>
            <a:ext cx="1643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Primary factors</a:t>
            </a:r>
          </a:p>
        </p:txBody>
      </p:sp>
      <p:cxnSp>
        <p:nvCxnSpPr>
          <p:cNvPr id="21" name="Elbow Connector 20"/>
          <p:cNvCxnSpPr>
            <a:stCxn id="31" idx="3"/>
            <a:endCxn id="38" idx="1"/>
          </p:cNvCxnSpPr>
          <p:nvPr/>
        </p:nvCxnSpPr>
        <p:spPr>
          <a:xfrm>
            <a:off x="5216878" y="1879217"/>
            <a:ext cx="4157951" cy="455279"/>
          </a:xfrm>
          <a:prstGeom prst="bentConnector3">
            <a:avLst>
              <a:gd name="adj1" fmla="val 50000"/>
            </a:avLst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lbow Connector 235"/>
          <p:cNvCxnSpPr>
            <a:stCxn id="31" idx="3"/>
            <a:endCxn id="35" idx="1"/>
          </p:cNvCxnSpPr>
          <p:nvPr/>
        </p:nvCxnSpPr>
        <p:spPr>
          <a:xfrm>
            <a:off x="5216878" y="1879217"/>
            <a:ext cx="803781" cy="6974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/>
          <p:cNvCxnSpPr>
            <a:stCxn id="35" idx="3"/>
          </p:cNvCxnSpPr>
          <p:nvPr/>
        </p:nvCxnSpPr>
        <p:spPr>
          <a:xfrm flipV="1">
            <a:off x="7159112" y="2570666"/>
            <a:ext cx="2226274" cy="5965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9381239" y="2447602"/>
            <a:ext cx="8803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Temperature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42" name="Elbow Connector 241"/>
          <p:cNvCxnSpPr/>
          <p:nvPr/>
        </p:nvCxnSpPr>
        <p:spPr>
          <a:xfrm>
            <a:off x="7159112" y="2570666"/>
            <a:ext cx="2222127" cy="21215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9385584" y="2656163"/>
            <a:ext cx="10086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Physical Mixing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018206" y="2838231"/>
            <a:ext cx="909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Matrix effects</a:t>
            </a:r>
            <a:endParaRPr lang="en-GB" sz="1000" dirty="0"/>
          </a:p>
        </p:txBody>
      </p:sp>
      <p:cxnSp>
        <p:nvCxnSpPr>
          <p:cNvPr id="254" name="Elbow Connector 253"/>
          <p:cNvCxnSpPr>
            <a:stCxn id="31" idx="3"/>
            <a:endCxn id="161" idx="1"/>
          </p:cNvCxnSpPr>
          <p:nvPr/>
        </p:nvCxnSpPr>
        <p:spPr>
          <a:xfrm>
            <a:off x="5216878" y="1879217"/>
            <a:ext cx="801328" cy="10821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9363565" y="2836393"/>
            <a:ext cx="12458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Matrix Composition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9381239" y="3064379"/>
            <a:ext cx="883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Sample Mass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9381239" y="3292365"/>
            <a:ext cx="9204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Physical Form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6" name="Elbow Connector 45"/>
          <p:cNvCxnSpPr>
            <a:stCxn id="161" idx="3"/>
            <a:endCxn id="180" idx="1"/>
          </p:cNvCxnSpPr>
          <p:nvPr/>
        </p:nvCxnSpPr>
        <p:spPr>
          <a:xfrm flipV="1">
            <a:off x="6927429" y="2959504"/>
            <a:ext cx="2436136" cy="183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endCxn id="183" idx="1"/>
          </p:cNvCxnSpPr>
          <p:nvPr/>
        </p:nvCxnSpPr>
        <p:spPr>
          <a:xfrm>
            <a:off x="6927429" y="2959503"/>
            <a:ext cx="2453810" cy="227987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endCxn id="185" idx="1"/>
          </p:cNvCxnSpPr>
          <p:nvPr/>
        </p:nvCxnSpPr>
        <p:spPr>
          <a:xfrm>
            <a:off x="6927429" y="2944817"/>
            <a:ext cx="2453810" cy="47065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/>
          <p:cNvSpPr txBox="1"/>
          <p:nvPr/>
        </p:nvSpPr>
        <p:spPr>
          <a:xfrm>
            <a:off x="3750234" y="3574664"/>
            <a:ext cx="1609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Incomplete </a:t>
            </a:r>
            <a:r>
              <a:rPr lang="en-GB" sz="1200" dirty="0" smtClean="0"/>
              <a:t>dissolution</a:t>
            </a:r>
            <a:endParaRPr lang="en-GB" sz="1200" dirty="0"/>
          </a:p>
        </p:txBody>
      </p:sp>
      <p:cxnSp>
        <p:nvCxnSpPr>
          <p:cNvPr id="61" name="Straight Arrow Connector 60"/>
          <p:cNvCxnSpPr>
            <a:stCxn id="6" idx="3"/>
            <a:endCxn id="189" idx="1"/>
          </p:cNvCxnSpPr>
          <p:nvPr/>
        </p:nvCxnSpPr>
        <p:spPr>
          <a:xfrm>
            <a:off x="3438114" y="3708814"/>
            <a:ext cx="312120" cy="4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>
            <a:off x="6061481" y="3585703"/>
            <a:ext cx="9877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Acid ineffective</a:t>
            </a:r>
            <a:endParaRPr lang="en-GB" sz="1000" dirty="0"/>
          </a:p>
        </p:txBody>
      </p:sp>
      <p:cxnSp>
        <p:nvCxnSpPr>
          <p:cNvPr id="72" name="Straight Arrow Connector 71"/>
          <p:cNvCxnSpPr>
            <a:stCxn id="189" idx="3"/>
            <a:endCxn id="199" idx="1"/>
          </p:cNvCxnSpPr>
          <p:nvPr/>
        </p:nvCxnSpPr>
        <p:spPr>
          <a:xfrm flipV="1">
            <a:off x="5359392" y="3708814"/>
            <a:ext cx="702089" cy="4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/>
          <p:cNvSpPr txBox="1"/>
          <p:nvPr/>
        </p:nvSpPr>
        <p:spPr>
          <a:xfrm>
            <a:off x="9332520" y="3588165"/>
            <a:ext cx="11208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Acid Composition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77" name="Straight Arrow Connector 76"/>
          <p:cNvCxnSpPr>
            <a:stCxn id="199" idx="3"/>
            <a:endCxn id="201" idx="1"/>
          </p:cNvCxnSpPr>
          <p:nvPr/>
        </p:nvCxnSpPr>
        <p:spPr>
          <a:xfrm>
            <a:off x="7049252" y="3708814"/>
            <a:ext cx="2283268" cy="2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9343015" y="3831924"/>
            <a:ext cx="8931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Acid strength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9" name="Elbow Connector 88"/>
          <p:cNvCxnSpPr>
            <a:endCxn id="203" idx="1"/>
          </p:cNvCxnSpPr>
          <p:nvPr/>
        </p:nvCxnSpPr>
        <p:spPr>
          <a:xfrm>
            <a:off x="7049252" y="3708813"/>
            <a:ext cx="2293763" cy="24622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07"/>
          <p:cNvSpPr txBox="1"/>
          <p:nvPr/>
        </p:nvSpPr>
        <p:spPr>
          <a:xfrm>
            <a:off x="3792236" y="4729499"/>
            <a:ext cx="1511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Inefficient separation</a:t>
            </a:r>
            <a:endParaRPr lang="en-GB" sz="1200" dirty="0"/>
          </a:p>
        </p:txBody>
      </p:sp>
      <p:cxnSp>
        <p:nvCxnSpPr>
          <p:cNvPr id="96" name="Elbow Connector 95"/>
          <p:cNvCxnSpPr>
            <a:endCxn id="208" idx="1"/>
          </p:cNvCxnSpPr>
          <p:nvPr/>
        </p:nvCxnSpPr>
        <p:spPr>
          <a:xfrm flipV="1">
            <a:off x="3440191" y="4867999"/>
            <a:ext cx="352045" cy="15098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9484632" y="4765834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Flow rate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00" name="Straight Arrow Connector 99"/>
          <p:cNvCxnSpPr>
            <a:stCxn id="208" idx="3"/>
            <a:endCxn id="212" idx="1"/>
          </p:cNvCxnSpPr>
          <p:nvPr/>
        </p:nvCxnSpPr>
        <p:spPr>
          <a:xfrm>
            <a:off x="5303419" y="4867999"/>
            <a:ext cx="4181213" cy="20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TextBox 214"/>
          <p:cNvSpPr txBox="1"/>
          <p:nvPr/>
        </p:nvSpPr>
        <p:spPr>
          <a:xfrm>
            <a:off x="9473588" y="4971370"/>
            <a:ext cx="8467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Matrix Mass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11" name="Elbow Connector 110"/>
          <p:cNvCxnSpPr>
            <a:stCxn id="208" idx="3"/>
            <a:endCxn id="215" idx="1"/>
          </p:cNvCxnSpPr>
          <p:nvPr/>
        </p:nvCxnSpPr>
        <p:spPr>
          <a:xfrm>
            <a:off x="5303419" y="4867999"/>
            <a:ext cx="4170169" cy="22648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/>
          <p:cNvSpPr txBox="1"/>
          <p:nvPr/>
        </p:nvSpPr>
        <p:spPr>
          <a:xfrm>
            <a:off x="6115499" y="5195869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Inefficient Eluent</a:t>
            </a:r>
            <a:endParaRPr lang="en-GB" sz="1000" dirty="0"/>
          </a:p>
        </p:txBody>
      </p:sp>
      <p:cxnSp>
        <p:nvCxnSpPr>
          <p:cNvPr id="131" name="Elbow Connector 130"/>
          <p:cNvCxnSpPr>
            <a:stCxn id="208" idx="3"/>
            <a:endCxn id="219" idx="1"/>
          </p:cNvCxnSpPr>
          <p:nvPr/>
        </p:nvCxnSpPr>
        <p:spPr>
          <a:xfrm>
            <a:off x="5303419" y="4867999"/>
            <a:ext cx="812080" cy="45098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Box 255"/>
          <p:cNvSpPr txBox="1"/>
          <p:nvPr/>
        </p:nvSpPr>
        <p:spPr>
          <a:xfrm>
            <a:off x="9492970" y="5176906"/>
            <a:ext cx="9685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Eluent Volume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9486969" y="5373483"/>
            <a:ext cx="10134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accent2">
                    <a:lumMod val="75000"/>
                  </a:schemeClr>
                </a:solidFill>
              </a:rPr>
              <a:t>Eluent Strength</a:t>
            </a:r>
            <a:endParaRPr lang="en-GB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0" name="Elbow Connector 139"/>
          <p:cNvCxnSpPr>
            <a:stCxn id="219" idx="3"/>
            <a:endCxn id="257" idx="1"/>
          </p:cNvCxnSpPr>
          <p:nvPr/>
        </p:nvCxnSpPr>
        <p:spPr>
          <a:xfrm>
            <a:off x="7189832" y="5318980"/>
            <a:ext cx="2297137" cy="1776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endCxn id="256" idx="1"/>
          </p:cNvCxnSpPr>
          <p:nvPr/>
        </p:nvCxnSpPr>
        <p:spPr>
          <a:xfrm flipV="1">
            <a:off x="7189832" y="5300017"/>
            <a:ext cx="2303138" cy="18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hape 148"/>
          <p:cNvCxnSpPr>
            <a:stCxn id="8" idx="3"/>
          </p:cNvCxnSpPr>
          <p:nvPr/>
        </p:nvCxnSpPr>
        <p:spPr>
          <a:xfrm flipV="1">
            <a:off x="3431704" y="4873806"/>
            <a:ext cx="2183005" cy="1327502"/>
          </a:xfrm>
          <a:prstGeom prst="bentConnector3">
            <a:avLst>
              <a:gd name="adj1" fmla="val 100008"/>
            </a:avLst>
          </a:prstGeom>
          <a:ln w="254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Elbow Connector 266"/>
          <p:cNvCxnSpPr/>
          <p:nvPr/>
        </p:nvCxnSpPr>
        <p:spPr>
          <a:xfrm>
            <a:off x="3438114" y="6201308"/>
            <a:ext cx="498282" cy="26793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/>
          <p:cNvSpPr txBox="1"/>
          <p:nvPr/>
        </p:nvSpPr>
        <p:spPr>
          <a:xfrm>
            <a:off x="3945537" y="6345615"/>
            <a:ext cx="1012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Interferences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08588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69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Hately A.J.</dc:creator>
  <cp:lastModifiedBy>Hately A.J.</cp:lastModifiedBy>
  <cp:revision>5</cp:revision>
  <dcterms:created xsi:type="dcterms:W3CDTF">2018-02-08T15:45:03Z</dcterms:created>
  <dcterms:modified xsi:type="dcterms:W3CDTF">2018-02-08T16:11:53Z</dcterms:modified>
</cp:coreProperties>
</file>